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n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ny">
                <a:solidFill>
                  <a:schemeClr val="tx1">
                    <a:lumMod val="50000"/>
                    <a:lumOff val="50000"/>
                  </a:schemeClr>
                </a:solidFill>
              </a:rPr>
              <a:t>Ayi. 45 Mawu a Mulungu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y" sz="4400"/>
              <a:t>Uthenga Wabwino wochokera kwa Mngelo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Ndani adauza Mariya nkhaniyi?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Mnzake wa Mary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ny" sz="2800">
                <a:solidFill>
                  <a:srgbClr val="FF0000"/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54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Mayi wachisamariya pachitsime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wakumwa madzi amene ndidzampatsa sadzamva ludzu nthawi zonse. Inde, madzi amene ndidzampatsa adzakhala mwa iye kasupe wa madzi otumphukira ku moyo wosatha.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Yesu ankadutsa m’dziko la Samariya, anakumana ndi mayi wina pachitsime n’kunena kuti. "Chonde ndipatseni madzi."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Mkaziyo anali wodabwitsa. Chifukwa Ayuda sakulankhula ndi Asamariya. Mukadadziwa kuti ndine ndani, mukanandipempha madzi. Yesu anati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“Pakuti madzi amene ndipereka ndi madzi a moyo amene samva ludzunso.” Mkaziyo anachita chidwi kwambiri ndi Yesu. "Ndinu ndani, mungandipatseko madzi amenewo?"</a:t>
            </a:r>
            <a:r xmlns:a="http://schemas.openxmlformats.org/drawingml/2006/main">
              <a:rPr lang="n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“Ine ndine Kristu ndi Mwana wa Mulungu,” Yesu anayankha motero. Anadabwa nazo.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Iye anasiya mtsuko wake ndi kubwerera kumudzi kukauza anthu za Yesu. Anthu ambiri anabwera kudzakumana ndi Yesu ndipo anakhulupirira kuti Iye ndi Mpulumutsi wawo.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Mkazi wachisamariyayo atangokumana ndi Yesu, anasiya mtsukowo n’kubwerera kumudzi kukapereka uthenga wabwino wachipulumutso kwa anthu a m’mudzimo.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Pamapeto pake, anthu ambiri anapulumutsidwa chifukwa cha kumva ndi kukhulupirira uthenga umene iye ankalalikira.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munakumanapo ndi Yesu? Kodi mukuuza ena za Yesu? Kodi tingatani kuti tidziŵikitse Yesu kwa ena ngati mkazi wachisamariya?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amatipatsa madzi amoyo kuti tisachite ludzu la miyoyo yathu.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anakumana kuti ndi mkazi wachisamariya?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m'nyumba yachifumu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kutawuni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msewu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kumsika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pachitsime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pachitsime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Udzakhala ndi pakati, nudzabala mwana wamwamuna, nudzamutcha dzina lake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wakumwa madzi amene ndidzampatsa sadzamva ludzu nthawi zonse. Inde, madzi amene ndidzampatsa adzakhala mwa iye kasupe wa madzi otumphukira ku moyo wosatha.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Ponyani ukonde wanu m'madzi akuya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Pamenepo Yesu anati kwa Simoni, Usaope, kuyambira tsopano udzakhala msodzi wa anthu.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Yesu, amene anakwera m’ngalawa ya Petro, nalankhula mau, ananena ndi Petro. “Tsopano pita m’madzi akuya ndipo ukaponye khoka kuti ugwire nsombazo.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“Ambuye, tagwira ntchito usiku wonse ndipo sitinagwire kalikonse. Koma chifukwa wanena choncho, ndidzaponya makoka.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Atatha kuchita zimenezi, anagwira nsomba zochuluka kwambiri moti maukonde awo anayamba kung’ambika. Petro adadabwa ndi izi.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Petulo analapa podziwa kuti Yesu ndi Mwana wa Mulungu. "Ndine wochimwa."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anati. “Usachite mantha, kuyambira tsopano udzakhala msodzi wopha anthu. Petro anasiya zonse nakhala wophunzira wa Yesu.</a:t>
            </a:r>
            <a:r xmlns:a="http://schemas.openxmlformats.org/drawingml/2006/main">
              <a:rPr altLang="en-US" lang="n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Petro, amene anakumana ndi 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analapa ndi kumvera pomwepo.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kulapa ndi kumvera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Yesu m’moyo mwanu?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anasiya zonse natsatira Yesu. Mofanana ndi Petulo, muyenera kukhala wophunzira amene amadziwa kulapa kwenikweni ndi kumvera.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m’modzi amene amachita zozizwitsa zimene zimaposa zimene anthu akumana nazo ndi luso lawo.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Mwana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ntchito ya Petro inali yotani?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kalipentala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mchere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msodzi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mlimi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msodzi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Pamenepo Yesu anati kwa Simoni, Usaope, kuyambira tsopano udzakhala msodzi wa anthu.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amene anaitana ophunzira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Filipo anapeza Natanayeli ndi kumuuza kuti, “Ife tapeza amene Mose analemba za iye m’chilamulo, ndiponso amene aneneri analemba za iye, Yesu wa ku Nazarete, mwana wa Yosefe.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anaitana Petro, Andireya, ndi mnansi wawo Filipo, kuti akhale wophunzira. "Nditsateni!"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Filipo anadziŵitsa Yesu kwa bwenzi lake Natanayeli. “Mesiya amene aneneri analemba m’Chipangano Chakale anaonekera.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“Nazarete! Kodi Mesiya angachokere kumeneko?” Natanayeli anafunsa. “Tiye ukaone,” anatero Filipo.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 kwa Natanayeli. “Iwe ndiwe Mwisraeli weniweni, ndinakuona udakali pansi pa mtengo wa mkuyu Filipo asanakuitane.”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Natanayeli anadabwa ndi izi, nalemekeza Yesu, nati, Rabi, Inu ndinu Mwana wa Mulungu, ndi Mfumu ya Israyeli.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Mwamsanga pamene Nataniele anazindikira izo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Mesiya, anapatsa Yesu ulemerero.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Iye anakhala wophunzira 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kupereka ulemerero kwa Yesu amene ndi Mpulumutsi wathu, ndi kukhala ndi moyo wa ophunzira a Yesu ndi kumumvera Iye.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Lero, m’mudzi wa Davide wakubadwirani Mpulumutsi; ndiye Khristu Ambuye.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Monga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akuitana anthu monga ophunzira kuti akhale ngati Iye.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ndani anatsogolera Yesu kwa Natanayeli?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Filipo anapeza Natanayeli ndi kumuuza kuti, “Ife tapeza amene Mose analemba za iye m’chilamulo, ndiponso amene aneneri analemba za iye, Yesu wa ku Nazarete, mwana wa Yosefe.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Munthu amene anatsika padenga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ananyamuka, natenga mphasa yake, natuluka pamaso pawo onse. Pyenepi pyadzumisa anthu onsene, mbasimba Mulungu mbalonga: “Ife nee tikhaona pyonsene pyenepi!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atamva za kuchiritsa kwa Yesu, anthu anabwera ndi mnzake wofa ziwalo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panali anthu ambiri kumene kunali Yesu. Chotero sanathe kutenga bwenzi lawo lakufa ziwalo kwa Yesu kudzera padenga.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Kenako, amene anabweretsa mnzake wakufa ziwalo anaboola padenga n’kutumiza mnzake wakufa ziwalo kwa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anaona chikhulupiriro chawo ndipo anati. "Machimo ako akhululukidwa. Nyamuka upite kwanu."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Chodabwitsa n’chakuti wakufa ziwaloyo anachira panthawiyo. Kenako ananyamuka n’kuyenda, n’kutamanda Mulungu.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Nthawi itakwana yakuti Mariya akhale ndi mwana, anayenera kupita ku Betelehemu. Koma chifukwa kunalibe malo, iye anali ndi mwana m'khola.</a:t>
            </a:r>
            <a:r xmlns:a="http://schemas.openxmlformats.org/drawingml/2006/main">
              <a:rPr lang="n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Anzake a munthu wolumala anali ndi mavuto komanso olumala, koma sanasiye kupita kwa Yesu. Chifukwa chakuti anali ndi chikhulupiriro mwa Yesu.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tili ndi chikhulupiriro mwa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Tikabwera kwa Yesu ndi chikhulupiriro, tisataye mtima ngakhale titakumana ndi zovuta komanso zopinga zomwe zimatilepheretsa.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Tikamatero, tidzatha kulemekeza Mulungu ngati munthu wakufa ziwalo.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sakana anthu amene amabwera kwa iye. Ndipo amapereka zofunika kwa amene amabwera kwa iye.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wakufa ziwalo anadzera chiyani kwa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zenera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chipata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padenga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padenga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ananyamuka, natenga mphasa yake, natuluka pamaso pawo onse. Pyenepi pyadzumisa anthu onsene, mbasimba Mulungu mbalonga: “Ife nee tikhaona pyonsene pyenepi!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akuitana Mateyu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Pomwe Jezu adacoka kumweko, adawona munthu m’bodzi wakucemeredwa Mateu akhali pa mbuto yakukumbusa misonkho. "Nditsate Ine," ndipo Mateyu ananyamuka ndi kumutsatira.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Panali wokhometsa msonkho dzina lake Mateyu. Iye anali wokhometsa msonkho m’malo mwa Aroma kwa Aisrayeli.</a:t>
            </a:r>
            <a:r xmlns:a="http://schemas.openxmlformats.org/drawingml/2006/main">
              <a:rPr lang="n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Mateyu anali wokhometsa msonkho, choncho anali ndi ndalama zambiri. Koma Ayuda ankadana ndi okhometsa msonkho amene ankagwira ntchito ya Aroma, amene anagonjetsa mfumuyo.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anayang’ana Mateyu atakhala pamalo okhometsa msonkho nanena naye. "Nditsateni"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Nthawi yomweyo Mateyu anasiya zonse ndi kutsatira Yesu. Chinali chifukwa chakuti anathokoza Yesu chifukwa chomuitana.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nthawiyi, mawu ochokera kumwamba anamveka kwa abusa amene ankaweta nkhosa ku Betelehemu.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"Dokotala safunikira kwa athanzi, koma odwala." Mateyu anakhala wophunzira wa Yesu.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Mateyu anali wokhometsa msonkho wodedwa ndi anthu a mtundu wake. Koma, Yesu anaitana Mateyu ndi kumupanga wophunzira.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Ifenso ndife anthu a Mulungu. Koma sitikwanira kutchedwa ophunzira 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Komabe, Yesu akutiitana kuti tizipanga ophunzira ake. Choncho, tiyenera kumumvera kuti tikhale oyenera kuyitanidwa kwake.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akuitana anthu okanidwa m’dziko kuti akhale anthu a Mulungu.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Mateyu ankagwira ntchito yotani?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wokhometsa msonkho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msodzi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kalipentala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wansembe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wokhometsa msonkho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Pomwe Jezu adacoka kumweko, adawona munthu m’bodzi wakucemeredwa Mateu akhali pa mbuto yakukumbusa misonkho. "Nditsate Ine," ndipo Mateyu ananyamuka ndi kumutsatira.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anasankha ophunzira khumi ndi awiri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Yesu anatuluka n’kupita kuphiri kukapemphera, ndipo anagona usiku wonse akupemphera kwa Mulungu.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kutacha, adayitana wophunzira ake, nasankha mwa iwo khumi ndi awiri, amene adawatchanso atumwi;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Panali anthu ambiri amene anamva ndi kutsatira Yesu. Iwo anapita ndi Yesu ndipo anaphunzira kwa Yesu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Atatha kupemphera, Yesu anasankha mwapadera khumi ndi aŵiri mwa ophunzira ake apamtima.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Iwo anasankhidwa kukhala ndi Yesu, kulalikira uthenga wabwino, ndi kutulutsa ziwanda.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“Ulemerero ukhale kumwamba, mtendere padziko lapansi! Kondwerani, Yesu wabadwa.” Angelo ochokera kumwamba anatero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Ophunzirawo anali anthu osiyanasiyana: ena a iwo anali asodzi, wokhometsa msonkho, woukira boma, ena a iwo anali okwiya.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 anapemphera kwa Mulungu kuti asankhe bwino ophunzira ake, ndipo anawasankha bwino, kuwasamalira bwino, ndi kuwaphunzitsa bwino.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Ichi ndi chifukwa chake Yesu anasankha ophunzira ake: 1) kuwaphunzitsa mawu a Mulungu, 2) kuwapangitsa kulalikira uthenga wabwino molingana ndi zomwe aphunzira, ndi 3) kuwapangitsa kulengeza mphamvu ya ufumu wa Mulungu. Pazifukwa zimenezi, Yesu anasankha ophunzira ake.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Ifenso ndife ophunzira a 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Ntchito yathu ndi yofanana ndi ya ophunzira khumi ndi awiri a 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Tiyeni tikhale moyo wa ophunzira kuyambira tod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amatiphunzitsa choonadi chakumwamba kuti tikule ngati ophunzira a Yesu.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anasankha ophunzira angati kukhala atumwi (otumidwa)??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 ndi chimodzi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 ndi awiri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khumi ndi zinayi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khumi ndi awiri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Yesu anatuluka n’kupita kuphiri kukapemphera, ndipo anagona usiku wonse akupemphera kwa Mulungu.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kutacha, adayitana wophunzira ake, nasankha mwa iwo khumi ndi awiri, amene adawatchanso atumwi;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Uthenga Wabwino umene Yesu anaphunzitsa paphiri.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Tsopano ataona khamu la anthu, anakwera m’phiri ndi kukhala pansi. Ophunzira ake anadza kwa Iye.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adayamba kuwaphunzitsa, nati: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“Odala ali osauka mumzimu, chifukwa uli wawo ufumu wakumwamba.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anaphunzitsa khamu la anthu paphiripo mmene angakhalire anthu a Ufumu wa Mulungu.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“Odala ali osauka mumzimu, chifukwa uli wawo ufumu wakumwamba.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Monga momwe angelo ananenera, Yesu anabadwira wathanzi m’chodyeramo ziweto.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Mwaphunzira kubweza mano ndi mano, koma ndikukuuzani kuti aliyense wogunda patsaya lakumanja apereke patsaya lakumanzere. Pamenepo mudzakhala ana a Mulungu!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Yang'anani mbalame za mumlengalenga. Mbalame sizigwira ntchito yaulimi, koma Mulungu amazidyetsa zonse. Kodi sadzakusamalirani kuposa mbalame?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Anthu anadabwa kwambiri ndi zimene Yesu ankaphunzitsa. Chifukwa chakuti Yesu anali ndi ulamuliro wosiyana ndi aphunzitsi wamba a Baibulo.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akutiuza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moyo wa anthu a Mulungu ndi wosiyana ndi wa dziko.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pali kusiyana kulikonse m'miyoyo yathu ndi omwe sakhulupirira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Tiyeni tidzione tokha ndikukhala moyo woyenera ufumu wa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amatisintha kuti tikhale ngati anthu a Ufumu wa Mulungu.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osauka mumzimu angapeze chiyani?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ndalama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chakudya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ulemu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Ufumu wa Mulungu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Ufumu wa Mulungu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Tsopano ataona khamu la anthu, anakwera m’phiri ndi kukhala pansi. Ophunzira ake anadza kwa Iye.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adayamba kuwaphunzitsa, nati: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“Odala ali osauka mumzimu, chifukwa uli wawo ufumu wakumwamba.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61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Aletsa Mkuntho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anadzuka, nadzudzula mphepoyo, nati kwa mafunde, Tonthola! Kenako mphepoyo inaleka ndipo kunali bata.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ophunzira ake anakwera ngalawa pamodzi kuti awoloke Nyanja ya Galileya.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Abusa a ku Betelehemu anabwera kudzaona Mwana wa Mulungu amene adzapulumutsa anthu. “Yesu! Mwana wa Mulungu! Zikomo kwambiri chifukwa chobwera kudziko lino!”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 anali kuwoloka nyanjayo, mwadzidzidzi kunawomba chimphepo choopsa kwambiri.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 ophunzirawo anauza Yesu. 'Mphunzitsi, simusamala ngati timira!'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anadzudzula mphepoyo n’kuuza mafundewo kuti: “Khala bata! Khala bata!” Kenako mphepoyo inaleka ndipo kunali bata.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Iwo anachita mantha kwambiri ndipo anafunsana kuti: “Kodi ameneyu ndani? Ngakhale mphepo ndi mafunde zikumumvera!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Mulungu yekha amene angalamulire nyanja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mphepo.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N’chifukwa chake Yesu ndi Mulungu amene amalenga ndi kulamulira dziko lapansi.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timakhulupirira kuti si m’modzi mwa milungu yambiri, koma ndi Mulungu yekhayo, Mlengi wamphamvu zonse.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kukulitsa chikhulupiriro chathu pokumbukira mfundo imeneyi.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mwiniwake wa zinthu zonse amene amapanga ndi kulamulira zonse za padziko lapansi.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analamula chiyani panyanja ndi mphepo?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khalani chete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kuthamanga ndi kusewera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kudzuka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pamwamba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lotseguka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khalani chete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Iye anadzuka, nadzudzula mphepoyo, nati kwa mafunde, Tonthola! Kenako mphepoyo inaleka ndipo kunali bata.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Ndani Anakhudza Zovala Zanga?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 anamva za Yesu, anadza pambuyo pake pakati pa khamulo, nakhudza chofunda chake;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28.Pakuti ananena, Ndikangokhudza zobvala zace, ndidzaciritsidwa.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Yesu, wolamulira wa zonse,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mwana wa Mulungu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pamene Yesu anabwera ku dziko ili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anabadwira modyera ng’ombe ndi munthu wodzichepetsa.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Ife amene timakhulupirira mwa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ana 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tiyenera kukhala odzichepetsa komanso odzichepetsa ngati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ambiri anamva za Yesu, ndipo anatsatira Yesu.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 mayi wina anabwera pambuyo pake n’kugwira zobvala za Yesu kuti achiritsidwe.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Mayi wina anadwala matenda otchedwa magazi kwa zaka 12. Anayesa njira zambiri kuti akonze, koma sizinakonzedwe ndipo adawononga zonse zomwe anali nazo.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'Ndani wandigwila zobvala zanga?' Nthawi yomweyo Yesu anazindikira kuti mphamvu yake yatuluka mwa Iye. Iye anadza, nagwa pa mapazi ake, namuuza zoona zonse.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 kwa iye, ‘Mwana wamkaziwe, chikhulupiriro chako chakuchiritsa. Pita mumtendere.'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Mkazi amene anali kudwala matenda otaya magazi kwa zaka 12 anapita kwa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chikhulupiriro.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anachiritsa mkaziyo ndi kutamanda chikhulupiriro chake pamaso pa anthu.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amaonabe chikhulupiriro chathu.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Tikakumana ndi zovuta,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tibwere kwa Mulungu ndi chikhulupiriro.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amadziwa zowawa ndi zovuta zathu ndipo amazithetsa.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mkazi amene anali kudwala kwa zaka 12 anam’khudza ciani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tsitsi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dzanja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mapazi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zovala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zovala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 anamva za Yesu, anadza pambuyo pake pakati pa khamulo, nakhudza chofunda chake;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ankaganiza kuti, “Ndikangokhudza zobvala zake, ndidzachiritsidwa.”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63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Talitha koma!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Udzakhala ndi pakati, nudzabala mwana wamwamuna, nudzamutcha dzina lake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anabwera padziko lapansi modzichepetsa komanso modzichepetsa, koma ndi Mfumu yathu yeniyeni.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anamgwira dzanja, nati kwa iye, Talita kumi; (limene limatanthauza, “Mtsikana, ndinena ndi iwe, dzuka!”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Munthu wina dzina lake Yairo, mkulu wa sunagoge, anadza kwa Yesu nati; “Mwana wanga wamkazi akufa. Ndithandizeni."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m’njira yopita kunyumba ndi Yesu, mwamuna wina anathamanga kukauza kuti mwana wake wamkazi wafa kale.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Atafika kunyumba, mwana wamkazi wa Yairo anali atafa kale, ndipo anthu anali kulira.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analowa nati kwa iwo, Mwana sanafa koma ali m’tulo.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Ndipo anamgwira dzanja, nati kwa iye, Talita kumi! (limene limatanthauza, “Mtsikana, ndinena ndi iwe, dzuka!” ). Nthawi yomweyo mtsikanayo adayimilira ndikuyendayenda.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akulamulira imfa.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Imfa ndi chinthu choopsa kwambiri kwa anthu, koma Yesu anaigonjetsa.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Tidzafa tsiku lina posachedwa.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simuyenera kuopa imfa.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N’chifukwa chakuti Yesu ndi amene akulamulira imfayo.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Ndipo timakhulupirira mwa Yesu amene anagonjetsa imfa.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amapereka moyo ndiponso ndi amene amalamulira moyo nthawi imodzi.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kutanthauza?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Mtsikana, idyani chakudya cham'mawa!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Mtsikana, pita ukagone!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Mtsikana wamng'ono, dzuka!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Mtsikana wamng'ono, yimba nyimbo!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Mtsikana wamng'ono, dzuka!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anamgwira dzanja, nati kwa iye, Talita kumi; (limene limatanthauza, “Mtsikana, ndinena ndi iwe, dzuka!”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anabadwira kuti?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 yachifumu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modyera ng'ombe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hotelo yapamwamba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modyera ng'ombe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64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Munthu wodwala ku Betesda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Pomwepo Yesu ananena naye, Tauka, kwata mphasa yako, nuyende.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Pomwepo munthuyo anachiritsidwa; ananyamula mphasa yake nayenda. Tsiku limene izi zinachitika linali la Sabata.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5: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Yerusalemu kunali thamanda lotchedwa Betesda. Anthu ambiri odwala anasonkhana kumeneko kuyembekezera kusuntha kwa madzi.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Pakuti m’ngelo wa Ambuye ankatsikira nthawi zina m’thamandamo navundula madzi; Iye amene adayamba kulowamo, kutabvunthwa kwa madzi, adachiritsidwa ku nthenda yake iri yonse.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wosakhoza kuyenda. Pomwe Jezu adamuwona, adabvunza munthu omwe adakhala kumweko kwa magole makumatatu na cisere. "Ukufuna ukhale bwino?"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“Bwana, ndilibe wondithandizira kulowa m’thamandamo madzi akavundumuka. Ndithandizeni chonde!” Pamenepo Yesu anati kwa iye, “Nyamuka! Nyamula mphasa yako nuyende.”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Yesu adanena adanyamula mphasa yake nayenda. Nthawi yomweyo munthu wodwala amene anali kudwala kwa zaka 38 anachiritsidwa.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Chinthu chofunika kwambiri kwa odwala pa thamanda la Betsaida chinali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kuti achiritsidwe.</a:t>
            </a:r>
            <a:r xmlns:a="http://schemas.openxmlformats.org/drawingml/2006/main">
              <a:rPr lang="n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amadziwa zimene timafunikira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bwino kuposa momwe timachitira.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amatipatsa ife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zomwe tikusowa.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amachiritsa matenda onse ndipo ali ndi mphamvu zolamulira chilichonse.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wodwala uja anapempha Yesu kuti achite chiyani?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Chiritsani matenda anga, chonde!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Ndipulumutseni, chonde!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Ndipatseni chakudya chonde!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Ndithandizeni kuti nditsike mu dziwe pamene madzi akugwedezeka, chonde!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Ndithandizeni kuti nditsike mu dziwe pamene madzi akugwedezeka, chonde!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Lero, m’mudzi wa Davide wakubadwirani Mpulumutsi; ndiye Khristu Ambuye.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Monga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Pomwepo Yesu ananena naye, Tauka, kwata mphasa yako, nuyende.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9.Nthawi yomweyo munthuyo anachiritsidwa; ananyamula mphasa yake nayenda. Tsiku limene izi zinachitika linali la Sabata.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5: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amene anadyetsa amuna 5,000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Pamenepo Yesu anatenga mikateyo, nayamika, nagawira iwo amene anakhala pansi, monga anafuna. Anachitanso chimodzimodzi ndi nsomba.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oposa 5,000 anasonkhana kuti amvetsere zimene Yesu ankaphunzitsa.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inali nthawi ya masana. Onse anamva njala, koma analibe chakudya, ndipo anali nacho nsomba ziwiri ndi mikate isanu.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Pamenepo Yesu anatenga mkate ndi nsombazo, nayamika, nagawira iwo amene anakhala pansi, monga anafuna.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panachitika chinthu chodabwitsa! Anthu 5,000 anali ndi zokwanira kukhuta!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Ndipo adasonkhanitsa, nadzaza mitanga khumi ndi iwiri ndi makombo a mikate isanu yabalereyo, imene adadyayo, inasiyidwa ndi iwo.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ife palibe njira yopangira anthu opitilira 5,000 odzaza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mikate isanu ndi nsomba ziwiri.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Yesu, Mwana wa Mulungu, anachita nawo zozizwitsa.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Ndikofunikira kwambiri kuti tikhale ndi Yesu nthawi zonse kuposa kuti tili ndi zambiri kapena ayi.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angatipatse chakudya chochuluka.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Wodala kubadwa kwa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anadyetsa bwanji anthu 5,000?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madengu khumi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madengu khumi ndi amodzi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madengu khumi ndi awiri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madengu khumi ndi atatu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madengu khumi ndi awiri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Pamenepo Yesu anatenga mikateyo, nayamika, nagawira iwo amene anakhala pansi, monga anafuna. Anachitanso chimodzimodzi ndi nsomba.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akuyenda pamadzi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Ndipo pamene anapalasa mailosi atatu kapena atatu ndi theka, anaona Yesu alikuyandikira ngalawa, akuyenda pa madzi; ndipo adachita mantha.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iye anati kwa iwo, Ndine, musaope.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 Yesu anali kupemphera m’phiri yekhayekha, ophunzira ake anali kupalasa ngalawayo n’kupita kutsidya lina la nyanja.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Pamapeto pake, kunali mdima ndipo mphepo ndi madzi zinayamba kukhala zamphamvu komanso zankhanza.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“Taonani apo! Munthu wina akuyenda pamadzi!” Iwo anachita mantha kwambiri. M’modzi wa iwo anafuula kuti, “Munthu akuyenda pamadzi!”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Ndine: musachite mantha! Ndi Yesu amene akuyenda pamadzi.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Iwo adadabwa na bzimwebzi. Analandira Yesu m’ngalawamo. Iwo ankaganiza kuti, “Yesu ayenera kukhala Mwana wa Mulungu!”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Kuyenda pamadzi ndi chinthu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palibe amene angachite.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 anayenda pamadzi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akapeze ophunzira 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Yesu ndi munthu wapadera,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mwana wa Mulungu.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Tifunikadi kukhulupirira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Yesu ndi Mwana wa Mulungu.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Atafika kunyumbako, anaona mwanayo ndi mayi ake Mariya, ndipo anagwada ndi kumulambira. Kenako anamasula chuma chawo n’kumupatsa mphatso zagolide, zofukiza ndi mule.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amabwera kwa ife kudzatithandiza ndi kutipulumutsa ngakhale titakumana ndi zopinga zotani.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anabwera bwanji kwa ophunzira ake pakati pa nyanja??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kuwuluka pamadzi..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kukwera bwato lachangu…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kusambira..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kuyenda pamadzi..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kuyenda pamadzi..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Ndipo pamene anapalasa mailosi atatu kapena atatu ndi theka, anaona Yesu alikuyandikira ngalawa, akuyenda pa madzi; ndipo adachita mantha.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iye anati kwa iwo, Ndine, musaope.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Chivomerezo cha Petro cha Khristu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Simoni Petro anayankha, "Inu ndinu Khristu, Mwana wa Mulungu wamoyo."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Yesu anafunsa ophunzira ake kuti: “Kodi anthu amati Mwana wa munthu ndi ndani?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Iwo anayankha kuti, “Ena amati Yohane M’batizi; ena amati Eliya; ndi mmodzi wa aneneri.”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"Koma nanga iwe?" anafunsa. "Mumati ndine ndani?"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Simoni Petro anayankha, "Inu ndinu Khristu, Mwana wa Mulungu wamoyo."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ananena mosangalala kwambiri. "Wanena zoona! Pa thanthwe ili ndidzamangapo mpingo wanga!"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atabadwa, nyenyezi inaonekera kwa madokotala a kum’mawa.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Petro ankadziwa bwino lomwe Yesu, ndipo anaulula ndendende za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Ndipo atamva zimenezi Yesu anayamikira Petro chifukwa cha kuvomereza kwake koyenera.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tikuganiza kuti Yesu ndi ndani?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kumudziwa bwino Yesu monga mmene Baibulo limanenera, ndipo tiyenera kuvomereza za Yesu ndendende mmene Baibulo limanenera.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amene amamanga mpingo wake pa kuvomereza koyenera kwa chikhulupiriro.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Petulo ananena kuti Yesu ndi ndani?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Khristu, Mwana wa Mulungu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Eliya wamphamvu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M’batizi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Khristu, Mwana wa Mulungu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Simoni Petro anayankha, "Inu ndinu Khristu, Mwana wa Mulungu wamoyo."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Nkhani ya Munthu Wachuma Wopusa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Mulungu anati kwa iye, Chitsiru iwe, usiku womwe uno udzalandidwa moyo wako;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anati, “Moyo wa munthu ulibe chochita ndi zimene ali nazo.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Ndipo Yesu anatiuza ife nthano.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za munthu wolemera wopusa.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Munthu wolemerayo anasangalala kumanga nyumba yosungiramo katundu yaikulu yosungiramo chuma chake ndi tirigu. "Ndatolera zakudya zambiri m'nyumba yosungiramo katundu, mzimu wanga, tsopano sangalalani!"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Kenako Mulungu anauza munthu wolemera uja.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"Ndiwe chitsiru iwe! Ndikatenga moyo wako lero, chuma chako chonse chikhala chandani?"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“Nyenyezi iyi imaonekera pamene mfumu yabadwa! Titsatire nyenyeziyi!” Madokotala anayamba kutsatira nyenyeziyo.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anamaliza kulankhula nati,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“Musadzikundikire chuma, koma Mulungu; yesetsani kuthandiza osowa.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Kodi ndalama zanu zimagwiritsidwa ntchito chiyani?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Kodi ikugwiritsidwa ntchito kukhutiritsa inu nokha?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Ndalama ziyenera kugwiritsidwa ntchito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cha ulemerero wa Mulungu.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Ndife anthu a ufumu wa Mulungu. Choncho, m’pofunika kuti tithandize anthu ovutika ndi ndalama zathu.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mwini wa moyo wonse, ndi wa chuma chonse.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munthu wachuma wopusa uja anachitira chiyani moyo wake?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Anathandiza osauka.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 ankalambira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Analalikira uthenga wabwino.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Adasunga chuma chambiri.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Adasunga chuma chambiri.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Mulungu anati kwa iye, Chitsiru iwe, usiku womwe uno udzalandidwa moyo wako;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69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Kufunafuna Nkhosa Zotayika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Ndinena kwa inu, momwemo kudzakhala cimwemwe kumwamba cifukwa ca wocimwa mmodzi amene walapa, koposa anthu olungama makumi asanu ndi anai mphambu asanu ndi anai, amene sayenera kulapa.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nkhosa inasiyidwa yokha, yolekanitsidwa ndi nkhosa za anzake.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M’busayo anawerenga nkhosazo ndipo anapeza kuti imodzi mwa nkhosazo inali itasowa.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M’busayo anasiya nkhosa 99 n’kupita kukafunafuna ina yotayika.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Nyenyeziyo inaima pamwamba pa makhola a ku Betelehemu. Baibulo linaneneratu kuti Yesu anabadwira ku Betelehemu.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Kenako m’busayo anapeza nkhosa yotayikayo.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M’busayo anabwera kunyumba ndi nkhosa chifukwa cha chisangalalo ndipo anachita phwando lalikulu.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anamaliza kulankhula nati,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“Monga m’busa akondwera kupeza nkhosa yotayika;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Mulungu amakondwera ndi kulapa kwa munthu mmodzi wochimwa.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M’busayo anafunika kudzimana zinthu zambiri kuti apeze nkhosa yosochera.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anapereka moyo wake kuti atipulumutse.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kuthokoza Yesu chifukwa chotipulumutsa ngati nkhosa yotayika.</a:t>
            </a:r>
            <a:r xmlns:a="http://schemas.openxmlformats.org/drawingml/2006/main">
              <a:rPr lang="n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n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amakondwera ndi kulapa kwathu ku machimo.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m’busa sanachite chiyani pamene ankafunafuna nkhosa yotayika?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Anasiya nkhosa 99 kuti afufuze yotayikayo.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Anasangalala kupeza wotayikayo.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Anagula nkhosa yatsopano.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Adayitanira anthu kuphwando.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Anagula nkhosa yatsopano.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Ndinena kwa inu, momwemo kudzakhala cimwemwe kumwamba cifukwa ca wocimwa mmodzi amene walapa, koposa anthu olungama makumi asanu ndi anai mphambu asanu ndi anai, amene sayenera kulapa.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Nkhani ya Msamariya Wachifundo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“Ndani wa awa atatu amene ukuganiza kuti anali mnansi wa munthu amene anagwa m’manja mwa achifwamba?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Katswiri wa malamulo anayankha kuti, "Iye amene anamuchitira chifundo." Yesu adamuuza kuti, "Pita ukachite zomwezo."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Munthu wina akuyenda yekha anakumana ndi achifwamba. Anam’vula zobvala zake, nam’menya, nachoka, namusiya ali pafupi kufa.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Ndiyeno wansembe wina anamuona ali m’njira, ndipo anadutsa mbali inayo. Momwemonso anachita Mlevi, nayenso.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M’makhola a ku Betelehemu munali Mariya, Yosefe, ndi Yesu wakhanda, amene anabwera padziko lapansi monga mfumu.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Chachitatu, Msamariya anamuona. Asamariya anali anthu amene Ayuda sankawakonda.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Msamariyayo anam’chitira chifundo, choncho anam’samalira bwino.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“Anthu a Mulungu pa nthawi iliyonse ayenera kukhala mnansi wabwino amene amathandiza osoŵa.”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Ansembe ndi Alevi ankaoneka kuti anali pafupi ndi Mulungu koma sankakonda wina aliyense.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Mwachiwonekere, Msamariyayo anawoneka kukhala wosayandikira kwa Mulungu, koma anali mnansi wabwino amene anali wofunitsitsa kukonda ena.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Tiyenelanso kukhala anthu amene amathandiza anansi athu ovutika ngati tili pafupi ndi Mulungu.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Ife ndife okakamizika kufa chifukwa cha machimo athu, monga momwe anabera.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 ndi amene anatipulumutsa ku vuto loopsali.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wansembe ndi Mlevi anachita chiyani ataona munthu wakuba?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Anamupempherera.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Anachiritsa mabala 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Anapita naye kuchipatala.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Anadutsa tsidya lina.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Anadutsa tsidya lina.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“Ndani wa awa atatu amene ukuganiza kuti anali mnansi wa munthu amene anagwa m’manja mwa achifwamba?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Katswiri wa malamulo anayankha kuti, "Iye amene anamuchitira chifundo." Yesu adamuuza kuti, "Pita ukachite zomwezo."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71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Mariya ndi Marita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koma chikufunika chinthu chimodzi. Mariya wasankha chabwino, ndipo sichidzachotsedwa kwa iye.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anaitanidwa kunyumba ya Mariya ndi Marita.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Madokotala a Kum’maŵa anapatsa Yesu golide, zofukiza, ndi mure zimene anakonza monga mphatso. “Zikomo Yesu chifukwa chobwera kudziko lino!”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 Marita anali kugwila nchito, Mariya anamvetsela mwacidwi zimene Yesu anali kumuuza.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“Sindikukhulupirira kuti Mary andilole ndigwire ndekha ntchito ndili wotanganidwa kwambiri,” anatero Marita.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 Marita anadandaula kwa Yesu. "Yesu, chonde lolani Mariya apite. Ndili ndi ntchito yambiri yoti ndigwire ndekha."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"Musachite zambiri. Mariya amakonda kumvetsera, choncho amamvetserabe."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Marita ankaona kuti si bwino kuti Mariya amvere Yesu pamene anali ndi zochita zambiri.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 anawaphunzitsa kuti kumvera Yesu kunali kofunika kwambiri kuposa china chilichonse.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Nthawi yomvetsera ndi kuphunzira Baibulo ndiyo nthawi yamtengo wapatali kwambiri kwa ife.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Sitiyenera kulandidwa nthaŵi yomvetsera ndi kuphunzira m’Baibulo.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amene amakonda anthu amene amamva mawu a Mulungu.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Mariya anachita chiyani pamene Marita ankagwira ntchito kwambiri?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Anamvera mawu 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Anali m’tulo.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Anamuthandiza kwambiri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Anamvera mawu a 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koma chikufunika chinthu chimodzi. Mariya wasankha chabwino, ndipo sichidzachotsedwa kwa iye.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 Galileya ku Isiraeli kunali namwali wina dzina lake Mariya. Iye anali pa chibwenzi ndi mnyamata wina dzina lake Yosefe.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Madokotala anabwera kudzalambira Yesu, Mfumu, ngakhale kutali kwambiri ndi Israyeli.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mfumu yeniyeni ya anthu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padziko lonse lapansi.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mfumu yanga, nayenso.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kukhala ndi moyo wopembedza ndi kutsatira Yesu, yemwe ndi Mfumu nthawi zonse.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woyenera kumulambira.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iti yomwe Yesu sanailandire ngati mphatso ya kubadwa?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golide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zofukiza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kompyuta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kompyuta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Atafika kunyumbako, anaona mwanayo ndi mayi ake Mariya, ndipo anagwada ndi kumulambira. Kenako anamasula chuma chawo n’kumupatsa mphatso zagolide, zofukiza ndi mule.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</a:t>
            </a:r>
            <a:r xmlns:a="http://schemas.openxmlformats.org/drawingml/2006/main">
              <a:rPr lang="n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Wakhanda Anathawira ku Igupto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Atachoka, mngelo wa Yehova anaonekera kwa Yosefe m’maloto. “Nyamuka, tenga kamwanako ndi amake, nuthawire ku Aigupto; khalani komweko kufikira ndidzakuuzani;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Herode, mfumu ya Israyeli, anamva mbiri ya kubadwa kwa Yesu kupyolera mwa Amagi, anakonza chiwembu chopha Yesu.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Komabe, Mulungu, amene anadziŵa chiŵembu chonse cha Herode, ananena m’maloto kuti Amagi achoke kwa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Komanso Yosefe, mwamuna wa Mariya, anamva mngelo akunena m’maloto kuti: “Thawira ku Iguputo. Herode akupita kukapha Yesu.”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Atamva zimenezi, Yosefe anatenga Mariya ndi Yesu wakhandayo n’kuthawa kwa Herode kupita ku Iguputo.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mngelo anaonekera kwa Mariya. “Moni, inu odalitsidwa koposa! Yehova ali ndi iwe.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Panthaŵiyo, Herode, amene anadziŵa kuti ananyengedwa ndi Amagi, analamula kuti ana onse a ku Betelehemu aphedwe. Yesu anayenera kukhala ku Igupto mpaka imfa ya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Abusa ndi Amagi anazindikira kuti Yesu anali ndani.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Herode, mfumu, sanamuzindikire Yesu. Komanso, chifukwa cha dyera, anachita machimo ankhanza pofuna kupha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 anthu ambiri padziko lapansi amene amakana kumva za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tchimo lalikulu kwambiri.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amene sangayerekeze kuima ndi mphamvu ya munthu.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anathawira kuti Herode?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Atachoka, mngelo wa Yehova anaonekera kwa Yosefe m’maloto. “Nyamuka, tenga kamwanako ndi amake, nuthawire ku Aigupto; khalani komweko kufikira ndidzakuuzani;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49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Mnyamata Yesu pa Kachisi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"N'chifukwa chiyani mumandifuna?" anafunsa. Kodi simunadziwa kuti ndiyenera kukhala m'nyumba ya Atate wanga?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Paskha, Yesu ali ndi zaka 12, iye ndi makolo ake anapita kukachisi ku Yerusalemu.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Pochoka ku kachisi ku Yerusalemu, Yosefe ndi Mariya sanamupeze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Yosefe ndi Mariya anabwerera kukachisi ku Yerusalemu kuti akapeze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“Mariya, udzabala mwana wamwamuna, ndipo udzamutcha dzina lake Yesu.” Iye anachita mantha ndi nkhani imeneyi.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“Kodi simunadziwe kuti ndinali m’nyumba ya atate wanga?” Yesu anali kukambitsirana ndi aphunzitsi a Baibulo m’kachisi, ndipo onse anadabwa ndi nzeru za Yesu.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Kuyambira nthawi imeneyo, Yesu wayamba kukonda kwambiri Mulungu ndiponso anthu pamene nzeru zake ndi kutalika kwake zikukula.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Mwanayo Yesu anadziwa kuyambira ali wamng’ono kuti anali Mwana wa Mulungu. Ndipo wokonzeka moona mtima ku moyo monga Mpulumutsi.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Ngakhale ndife achichepere,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kukumbukira bwino lomwe kuti ndife ana 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Choncho tiyenera kusonyeza Mulungu ndi anthu kuti tikukhala ngati ana 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Mwana wa Mulungu, koma anapereka chitsanzo cha kudzichepetsa ndi kumvera makolo akuthupi.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wotayikayo anali kuti?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chimbudzi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m'nyumba yachifumu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kachisi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m'nyumba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m'kachisi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"N'chifukwa chiyani mumandifuna?" anafunsa. Kodi simunadziwa kuti ndiyenera kukhala m'nyumba ya Atate wanga?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Ubatizo wa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“mawu a wofuwula m’chipululu, Konzani khwalala la Ambuye, muwongolere njira zake.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4.Ndipo Yohane anadza, nabatiza m’cipululu, nalalikira ubatizo wa kulapa, kuloza ku cikhululukiro ca macimo.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Yesu anali ndi zaka makumi atatu, anaonekera munthu wachilendo m’chipululu wobvala ngamila, akudya ziwala, ndi uchi wa kuthengo.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Dzina lake anali Yohane M’batizi. Anaitana anthu kuti alape ndi kubatizidwa chifukwa Mpulumutsi adzabwera.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Koma, iye anamvera uthenga wa Mulungu. “Ine ndine mtumiki wa Yehova. Zikhale kwa ine monga mwanena.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'Ndabwera kudzakonzekeretsa wina amene akubwera pambuyo panga!'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M’batizi anali kukonza njira 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anabweranso kudzabatizidwa ndi Yohane M’batizi.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“Taonani! Mwanawankhosa wa Mulungu, amene achotsa tchimo lake la dziko lapansi!” Yohane M’batizi anauza Yesu mokweza.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atabatizidwa ndi Yohane , mawu anatuluka kumwamba ndi mzimu woyera ngati nkhunda: “Iwe ndiwe Mwana wanga, amene ndimamukonda; ndi inu ndikondwera.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Yohane M’batizi sanadzikweze.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Anapereka moyo wake pakumuonetsera Yesu kwathunthu.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ndikukhalira ndani?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Yohane Mbatizi, tiyenera kukhala ndi moyo wokwezeka ndi kuzindikiritsa Yesu osati kudzitamandira ndi kundikweza ine.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mwana mmodzi yekha wa Mulungu.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chiyani chinatsika kuchokera kumwamba pamene Yesu anabatizidwa??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khwangwala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Mzimu Woyera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Nthiwatiwa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mpheta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Mzimu Woyera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“mawu a wofuwula m’chipululu, Konzani khwalala la Ambuye, muwongolere njira zake.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4.Ndipo Yohane anadza, nabatiza m’cipululu, nalalikira ubatizo wa kulapa, kuloza ku cikhululukiro ca macimo.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51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anayesedwa ndi Satana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 kwa iye, Choka kwa ine Satana, pakuti kwalembedwa, Lambira Ambuye Mulungu wako, ndi kumtumikira Iye yekha.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atasala kudya ndi kupemphera kwa masiku makumi anayi, Satana anaonekera ndi kumuyesa Yesu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Conco, ngakhale kuti anali namwali, anatenga pakati. Dzina la mwana uyu ndi Yesu. Iye ndi Mwana wa Mulungu amene adzapulumutsa anthu onse ku machimo awo m’tsogolo.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"Muli ndi njala? Pangani keke ya mpunga ndi mwala uwu ndi kuudya!” Satana anachita chiyeso choyamba. Koma Yesu anagonjetsa mayeserowo ndi mawu a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“Ndiye lumpha kuchoka pano! Ngati muli Mwana wa Mulungu, simudzafa ayi. Satana anayesa Yesu kachiwiri pamwamba pa kachisi.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nthawiyi, anatenga Yesu n’kupita naye paphiri lalitali kwambiri n’kumusonyeza Yesu ufumu wonse wa dziko lapansi. Koma Yesu anakana mayesero achitatu ndi Mawu a Mulungu.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M’kupita kwa nthawi, Yesu anagonjetsa ziyeso zonse za Satana. Mulungu anasangalala ndi Yesu amene anagonjetsa mayesero onse.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anali Mwana wa Mulungu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mofanana ndi ife, iye anayesedwa ndi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ndi Mawu a Mulungu, Yesu anagonjetsa mayesero a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 amatiyesabe.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Komabe, mofanana ndi Yesu, tingathe kugonjetsa chiyeso cha Satana ndi mawu a Mulungu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mthandizi wathu kuti tigonjetse ziyeso zimene timakumana nazo. Ndipo iye ndiye ambabvesesa mabvuto yense yomwe timbagumana nayo na kutithandiza kucikunda.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Satana anamuyesa bwanji Yesu?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imodzi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ziwiri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anayi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atatu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 kwa iye, Choka kwa ine Satana, pakuti kwalembedwa, Lambira Ambuye Mulungu wako, ndi kumtumikira Iye yekha.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Madzi</a:t>
            </a:r>
            <a:r xmlns:a="http://schemas.openxmlformats.org/drawingml/2006/main">
              <a:rPr lang="ny" altLang="en-US" sz="4400"/>
              <a:t> </a:t>
            </a:r>
            <a:r xmlns:a="http://schemas.openxmlformats.org/drawingml/2006/main">
              <a:rPr lang="ny" altLang="ko-KR" sz="4400"/>
              <a:t>Anasandulika Vinyo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Ichi chinali chizindikiro choyamba cha zozizwitsa zimene Yesu anachita ku Kana wa ku Galileya. Motero anavumbula ulemerero wake, ndipo ophunzira ake anakhulupirira mwa iye.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ankaopa kukhala ndi mwana wamwamuna ngakhale kuti anali wosakwatiwa.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Komabe, iye analandira ndi kumvera mawu a Mulungu mwa chikhulupiriro.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Tikhoza kukhala amantha tikamakhulupirira ndi kumvera Mawu a Mulungu. Koma mofanana ndi chivomerezo cha Mariya, tiyenera kuvomereza kuti “zikhale kwa ine monga momwe wanenera.”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Ukwati unachitikira ku Kana wa ku Galileya. Yesu ndi ophunzira ake anaitanidwanso ku ukwatiwo.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panali vuto. Vinyo anali atatha. Popanda vinyo, simungakhale ndi phwando.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anauza antchito amene anali m’nyumbamo kuthira madzi mumtsuko. Atumikiwo adacita bzomwe adawakumbira.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Pambuyo pake, madzi a mumtsukowo adatengedwa kuti alawe. Madzi a mumtsukowo anasandulika kukhala vinyo wokoma kwambiri.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Alendo analawa vinyo ndipo anadabwa. Anapatsidwa vinyo wokoma kwambiri kuposa nthaŵi yoyamba, ndipo chifukwa cha chozizwitsa cha Yesu, phwandolo likanakhala losangalatsa kwambiri.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M’nthawi ya Yesu, vinyo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zinali zofunika kwambiri paphwando.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anasandutsa madzi kukhala vinyo ndi kupereka zofunika paphwando.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ife, Yesu ndi wofunika kwambiri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vinyo m’phwando.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kukumbukira chisomo cha Yesu amene anadzipereka yekha kwa ife.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WHO</a:t>
            </a:r>
            <a:r xmlns:a="http://schemas.openxmlformats.org/drawingml/2006/main">
              <a:rPr altLang="en-US" lang="ny" sz="3200"/>
              <a:t> </a:t>
            </a:r>
            <a:r xmlns:a="http://schemas.openxmlformats.org/drawingml/2006/main">
              <a:rPr altLang="ko-KR" lang="ny" sz="3200"/>
              <a:t>ndi</a:t>
            </a:r>
            <a:r xmlns:a="http://schemas.openxmlformats.org/drawingml/2006/main">
              <a:rPr altLang="en-US" lang="ny" sz="3200"/>
              <a:t> </a:t>
            </a:r>
            <a:r xmlns:a="http://schemas.openxmlformats.org/drawingml/2006/main">
              <a:rPr altLang="ko-KR" lang="ny" sz="3200"/>
              <a:t>Yesu?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chisangalalo chathu, ngati vinyo wa phwando.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anasandutsa madzi kukhala chiyani?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madzi a lalanje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mkate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vinyo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+ Ichi chinali chizindikiro choyamba cha zozizwitsa zimene Yesu anachita ku Kana wa ku Galileya. Motero anavumbula ulemerero wake, ndipo ophunzira ake anakhulupirira mwa iye.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53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Nikodemo anadza kwa Yesu usiku.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anabwera padziko lapansi monga Mpulumutsi wathu.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anayankha nati, Indetu, indetu, ndinena kwa iwe, ngati sabadwa mwa madzi ndi Mzimu, palibe munthu angathe kulowa Ufumu wa Mulungu.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dzina lake Nikodemo amene anali mphunzitsi wa Israeli.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anabwera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funsani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“Ndingalowe bwanji mu ufumu wa Mulungu?”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“Ngati simunabadwa mwatsopano, simungathe kulowa mu ufumu wa Mulungu. Yesu anayankha.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 sankamvetsa kuti ayenera kubadwa mwatsopano. “Kodi ndibwerera m’mimba mwa amayi anga n’kutulukanso?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“Mzimu, osati thupi, uyenera kubadwanso mwatsopano. “Munthu akhoza kubadwanso mwa madzi ndi Mzimu Woyera.” Yesu anayankha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“Uyenera kukhulupirira mwa Ine ndi kupulumutsidwa. Yesu anauza Nikodemo chinsinsi cha kubadwanso mwatsopano.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 mukhulupilira mwa 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mzimu wako udzabadwa mwatsopano.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Iwo amene akhulupilira mwa Yesu amabadwa mwatsopano ndipo inu mudzakhala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kudana ndi uchimo ndi kukonda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mudabadwa mwatsopano?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Timakhulupilira mwa Yesu ndipo timabadwa mwatsopano. Choncho, tiyenera kukumbukira kuti ndife anthu osiyana ndi dziko.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amene amapangitsa iwo amene akhulupilira mwa Iye kukhala olungama ndi kubadwa mwatsopano.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 Masiku Ano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Nchiyani chimatipangitsa ife kubadwanso mwatsopano?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 madzi ndi Mzimu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 mafuta ndi moto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 misozi ndi nyimbo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 pemphero ndi kupembedza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ndi madzi ndi Mzimu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anayankha nati, Indetu, indetu, ndinena kwa iwe, ngati sabadwa mwa madzi ndi Mzimu, palibe munthu angathe kulowa Ufumu wa Mulungu.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